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5048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Digital Communications	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952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By Ryan </a:t>
            </a:r>
            <a:r>
              <a:rPr lang="en" dirty="0" smtClean="0"/>
              <a:t>Leisure, Josiah Barttlet, Parker Crispin</a:t>
            </a:r>
            <a:endParaRPr lang="e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Digital Communication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13929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Font typeface="Arial" pitchFamily="34" charset="0"/>
              <a:buChar char="•"/>
            </a:pPr>
            <a:r>
              <a:rPr lang="en" dirty="0"/>
              <a:t>It is a way to exchange information or to talk to one another electronically.</a:t>
            </a:r>
          </a:p>
          <a:p>
            <a:pPr lvl="0" rtl="0">
              <a:buFont typeface="Arial" pitchFamily="34" charset="0"/>
              <a:buChar char="•"/>
            </a:pPr>
            <a:r>
              <a:rPr lang="en" dirty="0"/>
              <a:t>In the 19th century we couldn't do very much with digital communication. </a:t>
            </a:r>
            <a:endParaRPr lang="en" dirty="0"/>
          </a:p>
          <a:p>
            <a:pPr lvl="0" rtl="0">
              <a:buFont typeface="Arial" pitchFamily="34" charset="0"/>
              <a:buChar char="•"/>
            </a:pPr>
            <a:r>
              <a:rPr lang="en" dirty="0" smtClean="0"/>
              <a:t> </a:t>
            </a:r>
            <a:r>
              <a:rPr lang="en" dirty="0"/>
              <a:t>D</a:t>
            </a:r>
            <a:r>
              <a:rPr lang="en" dirty="0" smtClean="0"/>
              <a:t>igital </a:t>
            </a:r>
            <a:r>
              <a:rPr lang="en" dirty="0"/>
              <a:t>communication in the 21st century has changed our way of living.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a way to send messages over the internet.</a:t>
            </a:r>
          </a:p>
          <a:p>
            <a:r>
              <a:rPr lang="en-US" dirty="0" smtClean="0"/>
              <a:t>Half of our written conversations is by email.</a:t>
            </a:r>
          </a:p>
          <a:p>
            <a:r>
              <a:rPr lang="en-US" dirty="0" smtClean="0"/>
              <a:t>Forwarding messages can be fun but also a pain it can create long chain messages and be spam for P.C. users.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88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cell phone is probably the coolest and most </a:t>
            </a:r>
            <a:r>
              <a:rPr lang="en-US" dirty="0" smtClean="0"/>
              <a:t>common </a:t>
            </a:r>
            <a:r>
              <a:rPr lang="en-US" dirty="0"/>
              <a:t>gadget around today</a:t>
            </a:r>
            <a:r>
              <a:rPr lang="en-US" dirty="0" smtClean="0"/>
              <a:t>.</a:t>
            </a:r>
          </a:p>
          <a:p>
            <a:r>
              <a:rPr lang="en-US" dirty="0"/>
              <a:t>Kids usually get </a:t>
            </a:r>
            <a:r>
              <a:rPr lang="en-US" dirty="0" smtClean="0"/>
              <a:t>them in 2</a:t>
            </a:r>
            <a:r>
              <a:rPr lang="en-US" baseline="30000" dirty="0" smtClean="0"/>
              <a:t>nd</a:t>
            </a:r>
            <a:r>
              <a:rPr lang="en-US" dirty="0" smtClean="0"/>
              <a:t> grade.</a:t>
            </a:r>
          </a:p>
          <a:p>
            <a:r>
              <a:rPr lang="en-US" dirty="0" smtClean="0"/>
              <a:t>You can text as well as talk verbally.</a:t>
            </a:r>
          </a:p>
          <a:p>
            <a:r>
              <a:rPr lang="en-US" dirty="0" smtClean="0"/>
              <a:t>You can even get </a:t>
            </a:r>
            <a:r>
              <a:rPr lang="en-US" dirty="0" smtClean="0"/>
              <a:t>internet(on certain phones).</a:t>
            </a:r>
            <a:endParaRPr lang="en-US" dirty="0" smtClean="0"/>
          </a:p>
          <a:p>
            <a:r>
              <a:rPr lang="en-US" dirty="0" smtClean="0"/>
              <a:t>Parents </a:t>
            </a:r>
            <a:r>
              <a:rPr lang="en-US" dirty="0"/>
              <a:t>want their kids to have a cell phone because it makes </a:t>
            </a:r>
            <a:r>
              <a:rPr lang="en-US" dirty="0" smtClean="0"/>
              <a:t>the </a:t>
            </a:r>
            <a:r>
              <a:rPr lang="en-US" dirty="0"/>
              <a:t>parents feel safe. </a:t>
            </a:r>
          </a:p>
        </p:txBody>
      </p:sp>
    </p:spTree>
    <p:extLst>
      <p:ext uri="{BB962C8B-B14F-4D97-AF65-F5344CB8AC3E}">
        <p14:creationId xmlns:p14="http://schemas.microsoft.com/office/powerpoint/2010/main" val="6504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Videoconferencing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Videoconferencing is a new way to communicate over the </a:t>
            </a:r>
            <a:r>
              <a:rPr lang="en-US" dirty="0" smtClean="0"/>
              <a:t>internet.</a:t>
            </a:r>
          </a:p>
          <a:p>
            <a:r>
              <a:rPr lang="en-US" dirty="0" smtClean="0"/>
              <a:t>It for people who have to travel to meetings or </a:t>
            </a:r>
            <a:r>
              <a:rPr lang="en-US" dirty="0" smtClean="0"/>
              <a:t>that like to </a:t>
            </a:r>
            <a:r>
              <a:rPr lang="en-US" dirty="0" smtClean="0"/>
              <a:t>travel.</a:t>
            </a:r>
          </a:p>
          <a:p>
            <a:r>
              <a:rPr lang="en-US" dirty="0" smtClean="0"/>
              <a:t> There are many ways you can do this like  sending </a:t>
            </a:r>
            <a:r>
              <a:rPr lang="en-US" dirty="0"/>
              <a:t>videos on your cell phone </a:t>
            </a:r>
            <a:r>
              <a:rPr lang="en-US" dirty="0" smtClean="0"/>
              <a:t>or sending </a:t>
            </a:r>
            <a:r>
              <a:rPr lang="en-US" dirty="0"/>
              <a:t>pictures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Helps out with a lot of larger companies by getting them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90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 Messaging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like text messaging except online and a person could send a word to the other person in less then a second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normally contain 3 or more people.</a:t>
            </a:r>
          </a:p>
          <a:p>
            <a:r>
              <a:rPr lang="en-US" dirty="0"/>
              <a:t>You have a buddy list and then you find someone that is </a:t>
            </a:r>
            <a:r>
              <a:rPr lang="en-US" dirty="0" smtClean="0"/>
              <a:t>online and you </a:t>
            </a:r>
            <a:r>
              <a:rPr lang="en-US" dirty="0"/>
              <a:t>can talk to them and it is instant</a:t>
            </a:r>
            <a:r>
              <a:rPr lang="en-US" dirty="0" smtClean="0"/>
              <a:t>.</a:t>
            </a:r>
          </a:p>
          <a:p>
            <a:r>
              <a:rPr lang="en-US" dirty="0"/>
              <a:t>Even when no one is on they have robots that automatically will talk to </a:t>
            </a:r>
            <a:r>
              <a:rPr lang="en-US" dirty="0" smtClean="0"/>
              <a:t>you.</a:t>
            </a:r>
          </a:p>
          <a:p>
            <a:r>
              <a:rPr lang="en-US" dirty="0" smtClean="0"/>
              <a:t>It has been going out of style lately.</a:t>
            </a:r>
          </a:p>
        </p:txBody>
      </p:sp>
    </p:spTree>
    <p:extLst>
      <p:ext uri="{BB962C8B-B14F-4D97-AF65-F5344CB8AC3E}">
        <p14:creationId xmlns:p14="http://schemas.microsoft.com/office/powerpoint/2010/main" val="227123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Texting is a well known addiction </a:t>
            </a:r>
            <a:r>
              <a:rPr lang="en-US" dirty="0" smtClean="0"/>
              <a:t>that happened a few years ago and just about every teenager does it.</a:t>
            </a:r>
          </a:p>
          <a:p>
            <a:r>
              <a:rPr lang="en-US" dirty="0" smtClean="0"/>
              <a:t>It usually distracts teenagers from getting anything done.</a:t>
            </a:r>
          </a:p>
          <a:p>
            <a:r>
              <a:rPr lang="en-US" dirty="0" smtClean="0"/>
              <a:t> It has been so bad that people are getting killed while doing it and driving.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website, usually maintained by an individual, with regular entries of commentary, descriptions of events, or other </a:t>
            </a:r>
            <a:r>
              <a:rPr lang="en-US" dirty="0" smtClean="0"/>
              <a:t>material </a:t>
            </a:r>
            <a:r>
              <a:rPr lang="en-US" dirty="0"/>
              <a:t>such as graphics or video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Entries are usually displayed in reverse chronological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wiki is a type of website that lets anyone create and edit its </a:t>
            </a:r>
            <a:r>
              <a:rPr lang="en-US" dirty="0" smtClean="0"/>
              <a:t>pages. Wikipedia is a good example.</a:t>
            </a:r>
          </a:p>
          <a:p>
            <a:r>
              <a:rPr lang="en-US" dirty="0"/>
              <a:t>In a wiki, people can write pages together.</a:t>
            </a:r>
            <a:endParaRPr lang="en-US" dirty="0" smtClean="0"/>
          </a:p>
          <a:p>
            <a:r>
              <a:rPr lang="en-US" dirty="0"/>
              <a:t>The next person can also add something new to the page</a:t>
            </a:r>
            <a:r>
              <a:rPr lang="en-US" dirty="0" smtClean="0"/>
              <a:t>.</a:t>
            </a:r>
          </a:p>
          <a:p>
            <a:r>
              <a:rPr lang="en-US" dirty="0"/>
              <a:t>Of course, there are problems with people vandalizing the sites by adding information that has nothing to do with the topic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452</Words>
  <Application>Microsoft Office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Digital Communications </vt:lpstr>
      <vt:lpstr>Digital Communication</vt:lpstr>
      <vt:lpstr>Email</vt:lpstr>
      <vt:lpstr>Cell Phone</vt:lpstr>
      <vt:lpstr>Videoconferencing</vt:lpstr>
      <vt:lpstr>Instant Messaging</vt:lpstr>
      <vt:lpstr>Texting</vt:lpstr>
      <vt:lpstr>Blog</vt:lpstr>
      <vt:lpstr>Wiki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Communications</dc:title>
  <dc:creator>Ryan Leisure</dc:creator>
  <cp:lastModifiedBy>Technology Director</cp:lastModifiedBy>
  <cp:revision>18</cp:revision>
  <dcterms:modified xsi:type="dcterms:W3CDTF">2012-08-28T17:42:33Z</dcterms:modified>
</cp:coreProperties>
</file>